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27663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Sakshi Tapase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2022-07-05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ariable;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2323</Words>
  <Application>Microsoft Office PowerPoint</Application>
  <PresentationFormat>Widescreen</PresentationFormat>
  <Paragraphs>396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Abadi</vt:lpstr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sakshitapase991@gmail.com</cp:lastModifiedBy>
  <cp:revision>1</cp:revision>
  <dcterms:created xsi:type="dcterms:W3CDTF">2022-07-04T19:50:47Z</dcterms:created>
  <dcterms:modified xsi:type="dcterms:W3CDTF">2022-07-04T19:54:10Z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2022-07-04T00:00:00Z</vt:filetime>
  </property>
</Properties>
</file>